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80" y="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7078A-7B06-45ED-8F5C-18774F72DA3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94E87-1384-40BF-B4A4-C4C2CA349B4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Islamic Society of South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1143000"/>
          </a:xfrm>
        </p:spPr>
        <p:txBody>
          <a:bodyPr/>
          <a:lstStyle/>
          <a:p>
            <a:pPr algn="ctr"/>
            <a:r>
              <a:rPr lang="en-US" dirty="0" smtClean="0"/>
              <a:t>New Mosque – 10,132 square feet</a:t>
            </a:r>
          </a:p>
          <a:p>
            <a:pPr algn="ctr"/>
            <a:r>
              <a:rPr lang="en-US" dirty="0" smtClean="0"/>
              <a:t>7341 </a:t>
            </a:r>
            <a:r>
              <a:rPr lang="en-US" dirty="0" err="1" smtClean="0"/>
              <a:t>McArdle</a:t>
            </a:r>
            <a:r>
              <a:rPr lang="en-US" dirty="0" smtClean="0"/>
              <a:t>  - Corpus Christi, Texas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91" y="3200400"/>
            <a:ext cx="41702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98" y="771867"/>
            <a:ext cx="7417167" cy="5933733"/>
          </a:xfrm>
        </p:spPr>
      </p:pic>
    </p:spTree>
    <p:extLst>
      <p:ext uri="{BB962C8B-B14F-4D97-AF65-F5344CB8AC3E}">
        <p14:creationId xmlns:p14="http://schemas.microsoft.com/office/powerpoint/2010/main" val="480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3733800" cy="932688"/>
          </a:xfrm>
        </p:spPr>
        <p:txBody>
          <a:bodyPr/>
          <a:lstStyle/>
          <a:p>
            <a:r>
              <a:rPr lang="en-US" dirty="0" smtClean="0"/>
              <a:t>Floor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6908798" cy="5181599"/>
          </a:xfrm>
        </p:spPr>
      </p:pic>
    </p:spTree>
    <p:extLst>
      <p:ext uri="{BB962C8B-B14F-4D97-AF65-F5344CB8AC3E}">
        <p14:creationId xmlns:p14="http://schemas.microsoft.com/office/powerpoint/2010/main" val="440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842" y="1496352"/>
            <a:ext cx="40903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		Old Masjid	New Masjid</a:t>
            </a: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Area</a:t>
            </a:r>
            <a:endParaRPr lang="en-US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Area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5,000 sf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10,132 sf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Lobby</a:t>
            </a: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Lobby	7’-7”	13’ – 6”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of Lobby		390 sf	1,225 sf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Hallway to Prayer Hall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Hallway	5’-0”	6’-0”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 Hall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Area		2,300 sf	5,200 sf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 Area		1,533 sf	3,467 sf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Area		   767 sf	1,733 sf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of Office		153 sf	210 sf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Purification</a:t>
            </a:r>
            <a:endParaRPr lang="en-US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Purification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496352"/>
            <a:ext cx="4114800" cy="52092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		Old Masjid	New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Masjid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Restroom Men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Restroom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sf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690 sf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Fixture Count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Toilets	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Lavatories	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Wudu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Shoe rack		19 lf	38 lf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Restroom Women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Restroom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sf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560 sf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Fixture Count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Toilets	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Lavatories	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Wudu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Shoe rack		18 lf	29 lf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Classroom/Quiet/</a:t>
            </a:r>
            <a:r>
              <a:rPr lang="en-US" sz="12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Multipupose</a:t>
            </a:r>
            <a:endParaRPr lang="en-US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rooms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N/A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Area		N/A	1,320 sf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2590800" cy="932688"/>
          </a:xfrm>
        </p:spPr>
        <p:txBody>
          <a:bodyPr>
            <a:normAutofit/>
          </a:bodyPr>
          <a:lstStyle/>
          <a:p>
            <a:r>
              <a:rPr lang="en-US" dirty="0" smtClean="0"/>
              <a:t>Exterior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429000" cy="25717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129" y="1447800"/>
            <a:ext cx="3431116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099321"/>
            <a:ext cx="3425824" cy="25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47" y="4097336"/>
            <a:ext cx="3425824" cy="25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North Elevation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347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West Elevation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3347" y="63226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South Elevation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31341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East Elevation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2590800" cy="932688"/>
          </a:xfrm>
        </p:spPr>
        <p:txBody>
          <a:bodyPr>
            <a:normAutofit/>
          </a:bodyPr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429000" cy="25717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129" y="1447800"/>
            <a:ext cx="3431116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099321"/>
            <a:ext cx="3425824" cy="25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47" y="4097336"/>
            <a:ext cx="3425824" cy="25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67258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Men Prayer Hall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346" y="3679514"/>
            <a:ext cx="242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Women Prayer Hall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3347" y="63226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Social Hall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31341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Multi-Purpose Room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45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Islamic Society of South Texas</vt:lpstr>
      <vt:lpstr>Site Plan</vt:lpstr>
      <vt:lpstr>Floor Plan</vt:lpstr>
      <vt:lpstr>Comparison</vt:lpstr>
      <vt:lpstr>Exterior</vt:lpstr>
      <vt:lpstr>Interior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Society of South Texas</dc:title>
  <dc:creator>TOrf</dc:creator>
  <cp:lastModifiedBy>TOrf</cp:lastModifiedBy>
  <cp:revision>15</cp:revision>
  <dcterms:created xsi:type="dcterms:W3CDTF">2015-11-01T13:55:57Z</dcterms:created>
  <dcterms:modified xsi:type="dcterms:W3CDTF">2015-11-03T14:05:07Z</dcterms:modified>
</cp:coreProperties>
</file>